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96" r:id="rId4"/>
  </p:sldMasterIdLst>
  <p:notesMasterIdLst>
    <p:notesMasterId r:id="rId11"/>
  </p:notesMasterIdLst>
  <p:sldIdLst>
    <p:sldId id="285" r:id="rId5"/>
    <p:sldId id="289" r:id="rId6"/>
    <p:sldId id="291" r:id="rId7"/>
    <p:sldId id="290" r:id="rId8"/>
    <p:sldId id="292" r:id="rId9"/>
    <p:sldId id="293" r:id="rId10"/>
  </p:sldIdLst>
  <p:sldSz cx="12192000" cy="6858000"/>
  <p:notesSz cx="6858000" cy="9144000"/>
  <p:custDataLst>
    <p:tags r:id="rId1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4" d="100"/>
          <a:sy n="74" d="100"/>
        </p:scale>
        <p:origin x="7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38646-CEA8-41F9-BD9F-D1FA107D99CC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040C8-62D2-4EA7-B200-D3B8C06AA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39389-D342-42C9-A280-8ADE336DA885}" type="datetime1">
              <a:rPr lang="en-US" smtClean="0"/>
              <a:t>6/24/2019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5ED82-9221-4209-9FC6-897FECC94D85}" type="datetime1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95C5F-8991-4788-8021-97F7E97CAA77}" type="datetime1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0732C-99B6-468D-8E86-54127C661C29}" type="datetime1">
              <a:rPr lang="en-US" smtClean="0"/>
              <a:t>6/24/2019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96AA6-1553-455E-A701-5DB89675312A}" type="datetime1">
              <a:rPr lang="en-US" smtClean="0"/>
              <a:t>6/24/2019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7D05-0AAA-4191-8602-39A011BE220C}" type="datetime1">
              <a:rPr lang="en-US" smtClean="0"/>
              <a:t>6/24/2019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8012-90E5-4BF2-B13D-6DEC2EE5E086}" type="datetime1">
              <a:rPr lang="en-US" smtClean="0"/>
              <a:t>6/24/2019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62E2D-C320-4C5E-98F1-D60DBA71A352}" type="datetime1">
              <a:rPr lang="en-US" smtClean="0"/>
              <a:t>6/24/2019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C99D-E4E2-4DDF-8629-131208CB18B0}" type="datetime1">
              <a:rPr lang="en-US" smtClean="0"/>
              <a:t>6/24/2019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20CF4-5FC9-46F3-B596-BE1F927BA2F1}" type="datetime1">
              <a:rPr lang="en-US" smtClean="0"/>
              <a:t>6/24/2019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F1ABFC0-89FE-4355-9E74-11DC57FEA97E}" type="datetime1">
              <a:rPr lang="en-US" smtClean="0"/>
              <a:t>6/24/2019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9B8B6D2-5532-4B59-9C5A-AB106F128946}" type="datetime1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Toronto Canada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or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New York </a:t>
            </a:r>
            <a:r>
              <a:rPr lang="en-US" dirty="0" err="1">
                <a:solidFill>
                  <a:schemeClr val="tx1"/>
                </a:solidFill>
              </a:rPr>
              <a:t>usa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Denis Ivanov</a:t>
            </a: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40620-8485-4E4F-A230-AB4651ED1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/>
              <a:t>Problem statement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064D8D-BC71-4FCC-A122-FA48EEE74B47}"/>
              </a:ext>
            </a:extLst>
          </p:cNvPr>
          <p:cNvSpPr/>
          <p:nvPr/>
        </p:nvSpPr>
        <p:spPr>
          <a:xfrm>
            <a:off x="5297763" y="1763057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Analyze the similarities and differences between </a:t>
            </a:r>
            <a:r>
              <a:rPr lang="en-US" sz="2800" dirty="0" err="1"/>
              <a:t>Scarborogh</a:t>
            </a:r>
            <a:r>
              <a:rPr lang="en-US" sz="2800" dirty="0"/>
              <a:t> in Toronto and Queens in New York City.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Based on variety and number of venues show the best place for companies to establish their presence to attract most skillful employees.</a:t>
            </a:r>
          </a:p>
        </p:txBody>
      </p:sp>
    </p:spTree>
    <p:extLst>
      <p:ext uri="{BB962C8B-B14F-4D97-AF65-F5344CB8AC3E}">
        <p14:creationId xmlns:p14="http://schemas.microsoft.com/office/powerpoint/2010/main" val="3444385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40620-8485-4E4F-A230-AB4651ED1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/>
              <a:t>Objective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064D8D-BC71-4FCC-A122-FA48EEE74B47}"/>
              </a:ext>
            </a:extLst>
          </p:cNvPr>
          <p:cNvSpPr/>
          <p:nvPr/>
        </p:nvSpPr>
        <p:spPr>
          <a:xfrm>
            <a:off x="5297763" y="578200"/>
            <a:ext cx="6096000" cy="526297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By using Foursquare show neighborhoods with top venues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By using unsupervised k-mean clustering technique group neighborhoods based on venue categories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Find and show differences and commonalities between both Scarborough, Toronto and Queens, New York </a:t>
            </a:r>
          </a:p>
        </p:txBody>
      </p:sp>
    </p:spTree>
    <p:extLst>
      <p:ext uri="{BB962C8B-B14F-4D97-AF65-F5344CB8AC3E}">
        <p14:creationId xmlns:p14="http://schemas.microsoft.com/office/powerpoint/2010/main" val="3210297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AA926-D66F-4094-99B3-FC000F3043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3436" y="1630340"/>
            <a:ext cx="4270248" cy="704087"/>
          </a:xfrm>
        </p:spPr>
        <p:txBody>
          <a:bodyPr/>
          <a:lstStyle/>
          <a:p>
            <a:r>
              <a:rPr lang="en-US" sz="2000" dirty="0"/>
              <a:t>Scarborough, Toronto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6F19E82-649E-4D14-97A7-11FCAA943D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44711" y="2386747"/>
            <a:ext cx="3155324" cy="4392134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1DD741D-B8D6-418E-B2D6-F9E783A06A0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51759" y="2386747"/>
            <a:ext cx="4335956" cy="4259043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2AB9448-94A7-43C7-B51F-D702DC181A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38318" y="1682660"/>
            <a:ext cx="4270248" cy="704087"/>
          </a:xfrm>
        </p:spPr>
        <p:txBody>
          <a:bodyPr/>
          <a:lstStyle/>
          <a:p>
            <a:r>
              <a:rPr lang="en-US" sz="2000" dirty="0"/>
              <a:t>Queens, New York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B657B7-BC6B-43DF-805C-47DFF2279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60605"/>
            <a:ext cx="7729728" cy="1188720"/>
          </a:xfrm>
        </p:spPr>
        <p:txBody>
          <a:bodyPr/>
          <a:lstStyle/>
          <a:p>
            <a:r>
              <a:rPr lang="en-US" dirty="0"/>
              <a:t>Maps</a:t>
            </a:r>
          </a:p>
        </p:txBody>
      </p:sp>
    </p:spTree>
    <p:extLst>
      <p:ext uri="{BB962C8B-B14F-4D97-AF65-F5344CB8AC3E}">
        <p14:creationId xmlns:p14="http://schemas.microsoft.com/office/powerpoint/2010/main" val="2962644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AA926-D66F-4094-99B3-FC000F3043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7374" y="1638746"/>
            <a:ext cx="4270248" cy="704087"/>
          </a:xfrm>
        </p:spPr>
        <p:txBody>
          <a:bodyPr/>
          <a:lstStyle/>
          <a:p>
            <a:pPr algn="l"/>
            <a:r>
              <a:rPr lang="en-US" sz="2000" dirty="0"/>
              <a:t>Scarborough, Toronto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2AB9448-94A7-43C7-B51F-D702DC181A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38318" y="1638746"/>
            <a:ext cx="4270248" cy="704087"/>
          </a:xfrm>
        </p:spPr>
        <p:txBody>
          <a:bodyPr/>
          <a:lstStyle/>
          <a:p>
            <a:r>
              <a:rPr lang="en-US" sz="2000" dirty="0"/>
              <a:t>Queens, New York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B657B7-BC6B-43DF-805C-47DFF2279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60605"/>
            <a:ext cx="7729728" cy="1188720"/>
          </a:xfrm>
        </p:spPr>
        <p:txBody>
          <a:bodyPr/>
          <a:lstStyle/>
          <a:p>
            <a:r>
              <a:rPr lang="en-US" dirty="0" err="1"/>
              <a:t>Comparisson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38A63F-EFDE-4611-9994-055281A18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83437" y="3143250"/>
            <a:ext cx="4270248" cy="2596776"/>
          </a:xfrm>
        </p:spPr>
        <p:txBody>
          <a:bodyPr>
            <a:normAutofit/>
          </a:bodyPr>
          <a:lstStyle/>
          <a:p>
            <a:r>
              <a:rPr lang="en-US" sz="2400" dirty="0"/>
              <a:t>79 distinct venues in 52 categories</a:t>
            </a:r>
          </a:p>
          <a:p>
            <a:r>
              <a:rPr lang="en-US" sz="2400" dirty="0"/>
              <a:t>Most common venues are </a:t>
            </a:r>
            <a:r>
              <a:rPr lang="en-US" sz="2400" dirty="0" err="1"/>
              <a:t>coffe</a:t>
            </a:r>
            <a:r>
              <a:rPr lang="en-US" sz="2400" dirty="0"/>
              <a:t> shops, international restaurants, skating rinks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7A2F8D7-E03B-4861-8299-33DE0F2F4F7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1760 distinct venues in 269 categories</a:t>
            </a:r>
          </a:p>
          <a:p>
            <a:r>
              <a:rPr lang="en-US" sz="2400" dirty="0"/>
              <a:t>Most common venues are bodegas, bakeries, coffee shops and parks</a:t>
            </a:r>
          </a:p>
        </p:txBody>
      </p:sp>
    </p:spTree>
    <p:extLst>
      <p:ext uri="{BB962C8B-B14F-4D97-AF65-F5344CB8AC3E}">
        <p14:creationId xmlns:p14="http://schemas.microsoft.com/office/powerpoint/2010/main" val="2427291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40620-8485-4E4F-A230-AB4651ED1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/>
              <a:t>Conclusion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064D8D-BC71-4FCC-A122-FA48EEE74B47}"/>
              </a:ext>
            </a:extLst>
          </p:cNvPr>
          <p:cNvSpPr/>
          <p:nvPr/>
        </p:nvSpPr>
        <p:spPr>
          <a:xfrm>
            <a:off x="5297763" y="1634267"/>
            <a:ext cx="6096000" cy="403187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3200" dirty="0"/>
              <a:t>Looking at number and variety venues Queens, New York may be a better choice for both companies and their employees. As you may see Queens New York has more grocery stores, restaurants, gyms and parks that would attract more employees.</a:t>
            </a:r>
          </a:p>
        </p:txBody>
      </p:sp>
    </p:spTree>
    <p:extLst>
      <p:ext uri="{BB962C8B-B14F-4D97-AF65-F5344CB8AC3E}">
        <p14:creationId xmlns:p14="http://schemas.microsoft.com/office/powerpoint/2010/main" val="8779486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WR_METADATA_KEY" val="f9ed62f3-7261-47cf-9ce7-757d5b4331b2"/>
</p:tagLst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775A23-75CA-4614-9647-C9B2CE742CA2}">
  <ds:schemaRefs>
    <ds:schemaRef ds:uri="http://purl.org/dc/elements/1.1/"/>
    <ds:schemaRef ds:uri="http://schemas.microsoft.com/office/2006/documentManagement/types"/>
    <ds:schemaRef ds:uri="http://www.w3.org/XML/1998/namespace"/>
    <ds:schemaRef ds:uri="71af3243-3dd4-4a8d-8c0d-dd76da1f02a5"/>
    <ds:schemaRef ds:uri="http://schemas.microsoft.com/office/2006/metadata/properties"/>
    <ds:schemaRef ds:uri="http://purl.org/dc/terms/"/>
    <ds:schemaRef ds:uri="16c05727-aa75-4e4a-9b5f-8a80a1165891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Parcel design</Template>
  <TotalTime>0</TotalTime>
  <Words>181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Gill Sans MT</vt:lpstr>
      <vt:lpstr>Parcel</vt:lpstr>
      <vt:lpstr>Toronto Canada or New York usa</vt:lpstr>
      <vt:lpstr>Problem statement</vt:lpstr>
      <vt:lpstr>Objective</vt:lpstr>
      <vt:lpstr>Maps</vt:lpstr>
      <vt:lpstr>Comparisson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2019-06-24T17:19:02Z</dcterms:created>
  <dcterms:modified xsi:type="dcterms:W3CDTF">2019-06-24T17:44:00Z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